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5" r:id="rId2"/>
    <p:sldId id="286" r:id="rId3"/>
    <p:sldId id="287" r:id="rId4"/>
    <p:sldId id="288" r:id="rId5"/>
    <p:sldId id="289" r:id="rId6"/>
    <p:sldId id="290" r:id="rId7"/>
    <p:sldId id="292" r:id="rId8"/>
    <p:sldId id="293" r:id="rId9"/>
    <p:sldId id="291" r:id="rId10"/>
    <p:sldId id="295" r:id="rId11"/>
    <p:sldId id="296" r:id="rId12"/>
    <p:sldId id="297" r:id="rId13"/>
    <p:sldId id="298" r:id="rId14"/>
    <p:sldId id="299" r:id="rId15"/>
    <p:sldId id="303" r:id="rId16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CBCBCB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2" autoAdjust="0"/>
    <p:restoredTop sz="93401" autoAdjust="0"/>
  </p:normalViewPr>
  <p:slideViewPr>
    <p:cSldViewPr>
      <p:cViewPr varScale="1">
        <p:scale>
          <a:sx n="108" d="100"/>
          <a:sy n="108" d="100"/>
        </p:scale>
        <p:origin x="-96" y="-132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-2082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9" y="2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A496B-CC53-4323-B355-382C7052A302}" type="datetimeFigureOut">
              <a:rPr lang="ko-KR" altLang="en-US" smtClean="0"/>
              <a:t>2012-09-10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1" y="4715710"/>
            <a:ext cx="5438775" cy="44665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242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9" y="9428242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6B6F9-44F5-49C7-A202-611CF10B35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78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B6F9-44F5-49C7-A202-611CF10B359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35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B6F9-44F5-49C7-A202-611CF10B3595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35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B6F9-44F5-49C7-A202-611CF10B3595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35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B6F9-44F5-49C7-A202-611CF10B3595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35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B6F9-44F5-49C7-A202-611CF10B3595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3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B6F9-44F5-49C7-A202-611CF10B3595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3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B6F9-44F5-49C7-A202-611CF10B3595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3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B6F9-44F5-49C7-A202-611CF10B3595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3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B6F9-44F5-49C7-A202-611CF10B3595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35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B6F9-44F5-49C7-A202-611CF10B3595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35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B6F9-44F5-49C7-A202-611CF10B3595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35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B6F9-44F5-49C7-A202-611CF10B3595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3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93B4-3184-46A4-8D89-D42BFF6BDF03}" type="datetimeFigureOut">
              <a:rPr lang="ko-KR" altLang="en-US" smtClean="0"/>
              <a:t>2012-09-10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0AF89-5004-48FE-9F1A-EC038150E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4929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93B4-3184-46A4-8D89-D42BFF6BDF03}" type="datetimeFigureOut">
              <a:rPr lang="ko-KR" altLang="en-US" smtClean="0"/>
              <a:t>2012-09-10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0AF89-5004-48FE-9F1A-EC038150E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056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93B4-3184-46A4-8D89-D42BFF6BDF03}" type="datetimeFigureOut">
              <a:rPr lang="ko-KR" altLang="en-US" smtClean="0"/>
              <a:t>2012-09-10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0AF89-5004-48FE-9F1A-EC038150E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456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648072"/>
          </a:xfrm>
        </p:spPr>
        <p:txBody>
          <a:bodyPr>
            <a:normAutofit/>
          </a:bodyPr>
          <a:lstStyle>
            <a:lvl1pPr algn="l">
              <a:defRPr sz="2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1124744"/>
            <a:ext cx="8424936" cy="5112568"/>
          </a:xfrm>
        </p:spPr>
        <p:txBody>
          <a:bodyPr>
            <a:normAutofit/>
          </a:bodyPr>
          <a:lstStyle>
            <a:lvl1pPr>
              <a:defRPr sz="1800">
                <a:latin typeface="나눔고딕" pitchFamily="50" charset="-127"/>
                <a:ea typeface="나눔고딕" pitchFamily="50" charset="-127"/>
              </a:defRPr>
            </a:lvl1pPr>
            <a:lvl2pPr>
              <a:defRPr sz="1600">
                <a:latin typeface="나눔고딕" pitchFamily="50" charset="-127"/>
                <a:ea typeface="나눔고딕" pitchFamily="50" charset="-127"/>
              </a:defRPr>
            </a:lvl2pPr>
            <a:lvl3pPr>
              <a:defRPr sz="1400">
                <a:latin typeface="나눔고딕" pitchFamily="50" charset="-127"/>
                <a:ea typeface="나눔고딕" pitchFamily="50" charset="-127"/>
              </a:defRPr>
            </a:lvl3pPr>
            <a:lvl4pPr>
              <a:defRPr sz="1200">
                <a:latin typeface="나눔고딕" pitchFamily="50" charset="-127"/>
                <a:ea typeface="나눔고딕" pitchFamily="50" charset="-127"/>
              </a:defRPr>
            </a:lvl4pPr>
            <a:lvl5pPr>
              <a:defRPr sz="1200">
                <a:latin typeface="나눔고딕" pitchFamily="50" charset="-127"/>
                <a:ea typeface="나눔고딕" pitchFamily="50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32550"/>
            <a:ext cx="2133600" cy="365125"/>
          </a:xfrm>
        </p:spPr>
        <p:txBody>
          <a:bodyPr/>
          <a:lstStyle>
            <a:lvl1pPr>
              <a:defRPr sz="1100"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C34993B4-3184-46A4-8D89-D42BFF6BDF03}" type="datetimeFigureOut">
              <a:rPr lang="ko-KR" altLang="en-US" smtClean="0"/>
              <a:pPr/>
              <a:t>2012-09-10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32550"/>
            <a:ext cx="2895600" cy="365125"/>
          </a:xfrm>
        </p:spPr>
        <p:txBody>
          <a:bodyPr/>
          <a:lstStyle>
            <a:lvl1pPr>
              <a:defRPr sz="1100"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32550"/>
            <a:ext cx="2133600" cy="365125"/>
          </a:xfrm>
        </p:spPr>
        <p:txBody>
          <a:bodyPr/>
          <a:lstStyle>
            <a:lvl1pPr>
              <a:defRPr sz="1100"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95E0AF89-5004-48FE-9F1A-EC038150E3A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815628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ADADAD"/>
              </a:gs>
              <a:gs pos="50000">
                <a:srgbClr val="CBCBCB"/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455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93B4-3184-46A4-8D89-D42BFF6BDF03}" type="datetimeFigureOut">
              <a:rPr lang="ko-KR" altLang="en-US" smtClean="0"/>
              <a:t>2012-09-10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0AF89-5004-48FE-9F1A-EC038150E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263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93B4-3184-46A4-8D89-D42BFF6BDF03}" type="datetimeFigureOut">
              <a:rPr lang="ko-KR" altLang="en-US" smtClean="0"/>
              <a:t>2012-09-10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0AF89-5004-48FE-9F1A-EC038150E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571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93B4-3184-46A4-8D89-D42BFF6BDF03}" type="datetimeFigureOut">
              <a:rPr lang="ko-KR" altLang="en-US" smtClean="0"/>
              <a:t>2012-09-10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0AF89-5004-48FE-9F1A-EC038150E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09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93B4-3184-46A4-8D89-D42BFF6BDF03}" type="datetimeFigureOut">
              <a:rPr lang="ko-KR" altLang="en-US" smtClean="0"/>
              <a:t>2012-09-10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0AF89-5004-48FE-9F1A-EC038150E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285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93B4-3184-46A4-8D89-D42BFF6BDF03}" type="datetimeFigureOut">
              <a:rPr lang="ko-KR" altLang="en-US" smtClean="0"/>
              <a:t>2012-09-10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0AF89-5004-48FE-9F1A-EC038150E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923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93B4-3184-46A4-8D89-D42BFF6BDF03}" type="datetimeFigureOut">
              <a:rPr lang="ko-KR" altLang="en-US" smtClean="0"/>
              <a:t>2012-09-10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0AF89-5004-48FE-9F1A-EC038150E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710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93B4-3184-46A4-8D89-D42BFF6BDF03}" type="datetimeFigureOut">
              <a:rPr lang="ko-KR" altLang="en-US" smtClean="0"/>
              <a:t>2012-09-10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0AF89-5004-48FE-9F1A-EC038150E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81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993B4-3184-46A4-8D89-D42BFF6BDF03}" type="datetimeFigureOut">
              <a:rPr lang="ko-KR" altLang="en-US" smtClean="0"/>
              <a:t>2012-09-10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0AF89-5004-48FE-9F1A-EC038150E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827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 smtClean="0">
                <a:latin typeface="+mj-ea"/>
              </a:rPr>
              <a:t>1) </a:t>
            </a:r>
            <a:r>
              <a:rPr lang="ko-KR" altLang="en-US" sz="2000" dirty="0" smtClean="0">
                <a:latin typeface="+mj-ea"/>
              </a:rPr>
              <a:t>봉사자 소양 교육</a:t>
            </a:r>
            <a:r>
              <a:rPr lang="en-US" altLang="ko-KR" sz="2600" dirty="0" smtClean="0">
                <a:latin typeface="+mj-ea"/>
              </a:rPr>
              <a:t> </a:t>
            </a:r>
            <a:endParaRPr lang="ko-KR" altLang="en-US" sz="2600" dirty="0">
              <a:latin typeface="+mj-ea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1692"/>
            <a:ext cx="4032001" cy="269910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3638"/>
            <a:ext cx="4015110" cy="268780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4031862"/>
            <a:ext cx="4032249" cy="267215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013250"/>
            <a:ext cx="4015110" cy="26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35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84" y="1162050"/>
            <a:ext cx="4031466" cy="269875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4" y="1165225"/>
            <a:ext cx="4034000" cy="269557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84" y="4005263"/>
            <a:ext cx="4031466" cy="269875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3999836"/>
            <a:ext cx="4028933" cy="2697054"/>
          </a:xfrm>
          <a:prstGeom prst="rect">
            <a:avLst/>
          </a:prstGeom>
        </p:spPr>
      </p:pic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 smtClean="0">
                <a:latin typeface="+mj-ea"/>
              </a:rPr>
              <a:t>5) </a:t>
            </a:r>
            <a:r>
              <a:rPr lang="ko-KR" altLang="en-US" sz="2000" dirty="0" smtClean="0">
                <a:latin typeface="+mj-ea"/>
              </a:rPr>
              <a:t>화합의 장</a:t>
            </a:r>
            <a:r>
              <a:rPr lang="en-US" altLang="ko-KR" sz="2000" dirty="0" smtClean="0">
                <a:latin typeface="+mj-ea"/>
              </a:rPr>
              <a:t>(</a:t>
            </a:r>
            <a:r>
              <a:rPr lang="ko-KR" altLang="en-US" sz="2000" dirty="0" smtClean="0">
                <a:latin typeface="+mj-ea"/>
              </a:rPr>
              <a:t>소통의 시간</a:t>
            </a:r>
            <a:r>
              <a:rPr lang="en-US" altLang="ko-KR" sz="2000" dirty="0" smtClean="0">
                <a:latin typeface="+mj-ea"/>
              </a:rPr>
              <a:t>)</a:t>
            </a:r>
            <a:endParaRPr lang="ko-KR" altLang="en-US" sz="26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8758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 smtClean="0">
                <a:latin typeface="+mj-ea"/>
              </a:rPr>
              <a:t>5) </a:t>
            </a:r>
            <a:r>
              <a:rPr lang="ko-KR" altLang="en-US" sz="2000" dirty="0" smtClean="0">
                <a:latin typeface="+mj-ea"/>
              </a:rPr>
              <a:t>화합의 장</a:t>
            </a:r>
            <a:r>
              <a:rPr lang="en-US" altLang="ko-KR" sz="2000" dirty="0" smtClean="0">
                <a:latin typeface="+mj-ea"/>
              </a:rPr>
              <a:t>(</a:t>
            </a:r>
            <a:r>
              <a:rPr lang="ko-KR" altLang="en-US" sz="2000" dirty="0" smtClean="0">
                <a:latin typeface="+mj-ea"/>
              </a:rPr>
              <a:t>소통의 시간</a:t>
            </a:r>
            <a:r>
              <a:rPr lang="en-US" altLang="ko-KR" sz="2000" dirty="0" smtClean="0">
                <a:latin typeface="+mj-ea"/>
              </a:rPr>
              <a:t>)</a:t>
            </a:r>
            <a:endParaRPr lang="ko-KR" altLang="en-US" sz="2600" dirty="0">
              <a:latin typeface="+mj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168919"/>
            <a:ext cx="4021205" cy="269188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26" y="1165225"/>
            <a:ext cx="4026723" cy="269557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4" y="4005263"/>
            <a:ext cx="4031466" cy="269875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83" y="4005263"/>
            <a:ext cx="4031466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80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 smtClean="0">
                <a:latin typeface="+mj-ea"/>
              </a:rPr>
              <a:t>6) </a:t>
            </a:r>
            <a:r>
              <a:rPr lang="ko-KR" altLang="en-US" sz="2000" dirty="0" smtClean="0">
                <a:latin typeface="+mj-ea"/>
              </a:rPr>
              <a:t>도전 미션 달성</a:t>
            </a:r>
            <a:r>
              <a:rPr lang="en-US" altLang="ko-KR" sz="2000" dirty="0" smtClean="0">
                <a:latin typeface="+mj-ea"/>
              </a:rPr>
              <a:t>!</a:t>
            </a:r>
            <a:endParaRPr lang="ko-KR" altLang="en-US" sz="2600" dirty="0">
              <a:latin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6" y="1165225"/>
            <a:ext cx="4030472" cy="269808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5225"/>
            <a:ext cx="4032250" cy="26992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4005263"/>
            <a:ext cx="4031466" cy="269875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10" y="4005263"/>
            <a:ext cx="4016340" cy="268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80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 smtClean="0">
                <a:latin typeface="+mj-ea"/>
              </a:rPr>
              <a:t>6) </a:t>
            </a:r>
            <a:r>
              <a:rPr lang="ko-KR" altLang="en-US" sz="2000" dirty="0" smtClean="0">
                <a:latin typeface="+mj-ea"/>
              </a:rPr>
              <a:t>도전 미션 달성</a:t>
            </a:r>
            <a:r>
              <a:rPr lang="en-US" altLang="ko-KR" sz="2000" dirty="0" smtClean="0">
                <a:latin typeface="+mj-ea"/>
              </a:rPr>
              <a:t>!</a:t>
            </a:r>
            <a:endParaRPr lang="ko-KR" altLang="en-US" sz="2600" dirty="0">
              <a:latin typeface="+mj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6" y="1158991"/>
            <a:ext cx="4028802" cy="269696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5225"/>
            <a:ext cx="4032250" cy="269927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4004737"/>
            <a:ext cx="4032250" cy="269927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84" y="4005262"/>
            <a:ext cx="4031465" cy="26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14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 smtClean="0">
                <a:latin typeface="+mj-ea"/>
              </a:rPr>
              <a:t>6) </a:t>
            </a:r>
            <a:r>
              <a:rPr lang="ko-KR" altLang="en-US" sz="2000" dirty="0" smtClean="0">
                <a:latin typeface="+mj-ea"/>
              </a:rPr>
              <a:t>도전 미션 달성</a:t>
            </a:r>
            <a:r>
              <a:rPr lang="en-US" altLang="ko-KR" sz="2000" dirty="0" smtClean="0">
                <a:latin typeface="+mj-ea"/>
              </a:rPr>
              <a:t>!</a:t>
            </a:r>
            <a:endParaRPr lang="ko-KR" altLang="en-US" sz="2600" dirty="0">
              <a:latin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165225"/>
            <a:ext cx="4032250" cy="26992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26" y="1165225"/>
            <a:ext cx="4026723" cy="26955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4005263"/>
            <a:ext cx="4031466" cy="269875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84" y="4005263"/>
            <a:ext cx="4031466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91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 smtClean="0">
                <a:latin typeface="+mj-ea"/>
              </a:rPr>
              <a:t>7) </a:t>
            </a:r>
            <a:r>
              <a:rPr lang="ko-KR" altLang="en-US" sz="2000" dirty="0" smtClean="0">
                <a:latin typeface="+mj-ea"/>
              </a:rPr>
              <a:t>단체 기념 사진</a:t>
            </a:r>
            <a:endParaRPr lang="ko-KR" altLang="en-US" sz="2600" dirty="0">
              <a:latin typeface="+mj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165225"/>
            <a:ext cx="4026723" cy="269557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26" y="1165225"/>
            <a:ext cx="4026723" cy="269557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4005263"/>
            <a:ext cx="4031466" cy="269875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84" y="4005263"/>
            <a:ext cx="4031466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52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>
                <a:latin typeface="+mj-ea"/>
              </a:rPr>
              <a:t>2) </a:t>
            </a:r>
            <a:r>
              <a:rPr lang="ko-KR" altLang="en-US" sz="2000" dirty="0">
                <a:latin typeface="+mj-ea"/>
              </a:rPr>
              <a:t>봉사 활동</a:t>
            </a:r>
            <a:endParaRPr lang="ko-KR" altLang="en-US" sz="2600" dirty="0">
              <a:latin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1165225"/>
            <a:ext cx="4032250" cy="26955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2261"/>
            <a:ext cx="4032249" cy="26685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01" y="4005263"/>
            <a:ext cx="4046338" cy="269875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05264"/>
            <a:ext cx="40322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10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>
                <a:latin typeface="+mj-ea"/>
              </a:rPr>
              <a:t>2) </a:t>
            </a:r>
            <a:r>
              <a:rPr lang="ko-KR" altLang="en-US" sz="2000" dirty="0">
                <a:latin typeface="+mj-ea"/>
              </a:rPr>
              <a:t>봉사 활동</a:t>
            </a:r>
            <a:endParaRPr lang="ko-KR" altLang="en-US" sz="2600" dirty="0">
              <a:latin typeface="+mj-ea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49" y="1165225"/>
            <a:ext cx="4026723" cy="269557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4005264"/>
            <a:ext cx="4026723" cy="269875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50" y="4005264"/>
            <a:ext cx="4023300" cy="269875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165225"/>
            <a:ext cx="4026723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78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165225"/>
            <a:ext cx="4026723" cy="26955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4005263"/>
            <a:ext cx="4026723" cy="26987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1" y="4005263"/>
            <a:ext cx="4021954" cy="269875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5225"/>
            <a:ext cx="4032250" cy="2695575"/>
          </a:xfrm>
          <a:prstGeom prst="rect">
            <a:avLst/>
          </a:prstGeom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 smtClean="0">
                <a:latin typeface="+mj-ea"/>
              </a:rPr>
              <a:t>2) </a:t>
            </a:r>
            <a:r>
              <a:rPr lang="ko-KR" altLang="en-US" sz="2000" dirty="0" smtClean="0">
                <a:latin typeface="+mj-ea"/>
              </a:rPr>
              <a:t>봉사 활동</a:t>
            </a:r>
            <a:endParaRPr lang="ko-KR" altLang="en-US" sz="26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03288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156444"/>
            <a:ext cx="4026724" cy="270435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56444"/>
            <a:ext cx="4032250" cy="270435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4005263"/>
            <a:ext cx="4026724" cy="269875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05263"/>
            <a:ext cx="4032249" cy="2698750"/>
          </a:xfrm>
          <a:prstGeom prst="rect">
            <a:avLst/>
          </a:prstGeom>
        </p:spPr>
      </p:pic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 smtClean="0">
                <a:latin typeface="+mj-ea"/>
              </a:rPr>
              <a:t>2) </a:t>
            </a:r>
            <a:r>
              <a:rPr lang="ko-KR" altLang="en-US" sz="2000" dirty="0" smtClean="0">
                <a:latin typeface="+mj-ea"/>
              </a:rPr>
              <a:t>봉사 활동</a:t>
            </a:r>
            <a:endParaRPr lang="ko-KR" altLang="en-US" sz="26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53331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 smtClean="0">
                <a:latin typeface="+mj-ea"/>
              </a:rPr>
              <a:t>2) </a:t>
            </a:r>
            <a:r>
              <a:rPr lang="ko-KR" altLang="en-US" sz="2000" dirty="0" smtClean="0">
                <a:latin typeface="+mj-ea"/>
              </a:rPr>
              <a:t>봉사 활동</a:t>
            </a:r>
            <a:endParaRPr lang="ko-KR" altLang="en-US" sz="2600" dirty="0">
              <a:latin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2" y="1165225"/>
            <a:ext cx="4056236" cy="26955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1" y="4004122"/>
            <a:ext cx="4026723" cy="269989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16" y="1143706"/>
            <a:ext cx="4026723" cy="273861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1" y="4024114"/>
            <a:ext cx="4026723" cy="26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26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 smtClean="0">
                <a:latin typeface="+mj-ea"/>
              </a:rPr>
              <a:t>3) </a:t>
            </a:r>
            <a:r>
              <a:rPr lang="ko-KR" altLang="en-US" sz="2000" dirty="0" smtClean="0">
                <a:latin typeface="+mj-ea"/>
              </a:rPr>
              <a:t>에너지 특강</a:t>
            </a:r>
            <a:r>
              <a:rPr lang="en-US" altLang="ko-KR" sz="2000" dirty="0" smtClean="0">
                <a:latin typeface="+mj-ea"/>
              </a:rPr>
              <a:t>(</a:t>
            </a:r>
            <a:r>
              <a:rPr lang="ko-KR" altLang="en-US" sz="2000" dirty="0" smtClean="0">
                <a:latin typeface="+mj-ea"/>
              </a:rPr>
              <a:t>손양훈 교수</a:t>
            </a:r>
            <a:r>
              <a:rPr lang="en-US" altLang="ko-KR" sz="2000" dirty="0" smtClean="0">
                <a:latin typeface="+mj-ea"/>
              </a:rPr>
              <a:t>)</a:t>
            </a:r>
            <a:endParaRPr lang="ko-KR" altLang="en-US" sz="2600" dirty="0">
              <a:latin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08" y="1165225"/>
            <a:ext cx="4028430" cy="269671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5225"/>
            <a:ext cx="4032250" cy="26992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4000699"/>
            <a:ext cx="4026723" cy="26955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344" y="4005262"/>
            <a:ext cx="4019905" cy="269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5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 smtClean="0">
                <a:latin typeface="+mj-ea"/>
              </a:rPr>
              <a:t>4) </a:t>
            </a:r>
            <a:r>
              <a:rPr lang="ko-KR" altLang="en-US" sz="2000" dirty="0" smtClean="0">
                <a:latin typeface="+mj-ea"/>
              </a:rPr>
              <a:t>바베큐 만찬</a:t>
            </a:r>
            <a:endParaRPr lang="ko-KR" altLang="en-US" sz="2600" dirty="0">
              <a:latin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35" y="4008438"/>
            <a:ext cx="4030315" cy="26955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5225"/>
            <a:ext cx="4032250" cy="26992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4005263"/>
            <a:ext cx="4031466" cy="269875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72" y="1138535"/>
            <a:ext cx="4031466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4220" y="142032"/>
            <a:ext cx="8496944" cy="648072"/>
          </a:xfrm>
        </p:spPr>
        <p:txBody>
          <a:bodyPr>
            <a:normAutofit/>
          </a:bodyPr>
          <a:lstStyle/>
          <a:p>
            <a:r>
              <a:rPr lang="ko-KR" altLang="en-US" sz="2600" dirty="0" smtClean="0">
                <a:latin typeface="+mj-ea"/>
              </a:rPr>
              <a:t>별첨 </a:t>
            </a:r>
            <a:r>
              <a:rPr lang="en-US" altLang="ko-KR" sz="2600" dirty="0" smtClean="0">
                <a:latin typeface="+mj-ea"/>
              </a:rPr>
              <a:t>: </a:t>
            </a:r>
            <a:r>
              <a:rPr lang="en-US" altLang="ko-KR" sz="2000" dirty="0" smtClean="0">
                <a:latin typeface="+mj-ea"/>
              </a:rPr>
              <a:t>5) </a:t>
            </a:r>
            <a:r>
              <a:rPr lang="ko-KR" altLang="en-US" sz="2000" dirty="0" smtClean="0">
                <a:latin typeface="+mj-ea"/>
              </a:rPr>
              <a:t>화합의 장</a:t>
            </a:r>
            <a:r>
              <a:rPr lang="en-US" altLang="ko-KR" sz="2000" dirty="0" smtClean="0">
                <a:latin typeface="+mj-ea"/>
              </a:rPr>
              <a:t>(</a:t>
            </a:r>
            <a:r>
              <a:rPr lang="ko-KR" altLang="en-US" sz="2000" dirty="0" smtClean="0">
                <a:latin typeface="+mj-ea"/>
              </a:rPr>
              <a:t>소통의 시간</a:t>
            </a:r>
            <a:r>
              <a:rPr lang="en-US" altLang="ko-KR" sz="2000" dirty="0" smtClean="0">
                <a:latin typeface="+mj-ea"/>
              </a:rPr>
              <a:t>)</a:t>
            </a:r>
            <a:endParaRPr lang="ko-KR" altLang="en-US" sz="2600" dirty="0">
              <a:latin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139701"/>
            <a:ext cx="4032250" cy="26992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56" y="1148085"/>
            <a:ext cx="4052327" cy="271271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03700"/>
            <a:ext cx="4032250" cy="270031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1" y="4005263"/>
            <a:ext cx="4031466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38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5194</TotalTime>
  <Words>126</Words>
  <Application>Microsoft Office PowerPoint</Application>
  <PresentationFormat>화면 슬라이드 쇼(4:3)</PresentationFormat>
  <Paragraphs>27</Paragraphs>
  <Slides>15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6" baseType="lpstr">
      <vt:lpstr>Office 테마</vt:lpstr>
      <vt:lpstr>별첨 : 1) 봉사자 소양 교육 </vt:lpstr>
      <vt:lpstr>별첨 : 2) 봉사 활동</vt:lpstr>
      <vt:lpstr>별첨 : 2) 봉사 활동</vt:lpstr>
      <vt:lpstr>별첨 : 2) 봉사 활동</vt:lpstr>
      <vt:lpstr>별첨 : 2) 봉사 활동</vt:lpstr>
      <vt:lpstr>별첨 : 2) 봉사 활동</vt:lpstr>
      <vt:lpstr>별첨 : 3) 에너지 특강(손양훈 교수)</vt:lpstr>
      <vt:lpstr>별첨 : 4) 바베큐 만찬</vt:lpstr>
      <vt:lpstr>별첨 : 5) 화합의 장(소통의 시간)</vt:lpstr>
      <vt:lpstr>별첨 : 5) 화합의 장(소통의 시간)</vt:lpstr>
      <vt:lpstr>별첨 : 5) 화합의 장(소통의 시간)</vt:lpstr>
      <vt:lpstr>별첨 : 6) 도전 미션 달성!</vt:lpstr>
      <vt:lpstr>별첨 : 6) 도전 미션 달성!</vt:lpstr>
      <vt:lpstr>별첨 : 6) 도전 미션 달성!</vt:lpstr>
      <vt:lpstr>별첨 : 7) 단체 기념 사진</vt:lpstr>
    </vt:vector>
  </TitlesOfParts>
  <Company>SL&amp;C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SL&amp;C</dc:creator>
  <cp:lastModifiedBy>samchully</cp:lastModifiedBy>
  <cp:revision>337</cp:revision>
  <cp:lastPrinted>2012-08-01T02:29:55Z</cp:lastPrinted>
  <dcterms:created xsi:type="dcterms:W3CDTF">2012-03-14T04:10:55Z</dcterms:created>
  <dcterms:modified xsi:type="dcterms:W3CDTF">2012-09-10T08:39:07Z</dcterms:modified>
</cp:coreProperties>
</file>